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A6CEF2B-A2C1-4C68-B692-BFD2572B9261}"/>
              </a:ext>
            </a:extLst>
          </p:cNvPr>
          <p:cNvSpPr/>
          <p:nvPr userDrawn="1"/>
        </p:nvSpPr>
        <p:spPr>
          <a:xfrm>
            <a:off x="0" y="0"/>
            <a:ext cx="4548450" cy="6353172"/>
          </a:xfrm>
          <a:prstGeom prst="rect">
            <a:avLst/>
          </a:prstGeom>
          <a:solidFill>
            <a:srgbClr val="3AA4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599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11D7EBF-9B35-473E-A82E-345062348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2862064"/>
            <a:ext cx="2880320" cy="11430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9" name="Picture Placeholder 9">
            <a:extLst>
              <a:ext uri="{FF2B5EF4-FFF2-40B4-BE49-F238E27FC236}">
                <a16:creationId xmlns:a16="http://schemas.microsoft.com/office/drawing/2014/main" id="{92DDD21C-61D5-4C4A-B09C-352967C045C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48450" y="0"/>
            <a:ext cx="7643550" cy="6353172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488AFAA-E93D-41B9-BFFE-6B385855AD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600" y="4252712"/>
            <a:ext cx="2880320" cy="83247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4" name="Picture 3" descr="A picture containing text, clipart, vector graphics&#10;&#10;Description automatically generated">
            <a:extLst>
              <a:ext uri="{FF2B5EF4-FFF2-40B4-BE49-F238E27FC236}">
                <a16:creationId xmlns:a16="http://schemas.microsoft.com/office/drawing/2014/main" id="{172A9701-1589-4957-ABF6-C61A0A5B126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600" y="1268908"/>
            <a:ext cx="1808167" cy="1019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771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B90FF8-53FA-4D3A-A341-2FF2437B6EE0}" type="datetimeFigureOut">
              <a:rPr lang="en-GB" smtClean="0"/>
              <a:pPr/>
              <a:t>17/01/2024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4E3F0358-4BC7-4F3A-B9E9-70C0D7FBB3F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49BB730-C69E-49AC-BDBC-22F057E063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519936" cy="6354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092B2BE-3392-4B41-96C4-A851E6CD6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3669" y="274637"/>
            <a:ext cx="4536801" cy="11430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926D4EB-530C-48BE-B25C-8EED0B728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3668" y="1600203"/>
            <a:ext cx="5798732" cy="45259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8370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B90FF8-53FA-4D3A-A341-2FF2437B6EE0}" type="datetimeFigureOut">
              <a:rPr lang="en-GB" smtClean="0"/>
              <a:pPr/>
              <a:t>17/01/2024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4E3F0358-4BC7-4F3A-B9E9-70C0D7FBB3F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49BB730-C69E-49AC-BDBC-22F057E063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672064" y="0"/>
            <a:ext cx="5519936" cy="6354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2E00FCD-7C73-4FDA-9829-3DA0E701A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274637"/>
            <a:ext cx="5774432" cy="11430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2CE2838-A349-4209-89CC-5F4529ABD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3"/>
            <a:ext cx="5774432" cy="45259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7019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B90FF8-53FA-4D3A-A341-2FF2437B6EE0}" type="datetimeFigureOut">
              <a:rPr lang="en-GB" smtClean="0"/>
              <a:pPr/>
              <a:t>17/01/2024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4E3F0358-4BC7-4F3A-B9E9-70C0D7FBB3F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403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B90FF8-53FA-4D3A-A341-2FF2437B6EE0}" type="datetimeFigureOut">
              <a:rPr lang="en-GB" smtClean="0"/>
              <a:pPr/>
              <a:t>17/01/2024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4E3F0358-4BC7-4F3A-B9E9-70C0D7FBB3F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8088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535115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6" indent="0">
              <a:buNone/>
              <a:defRPr sz="2000" b="1"/>
            </a:lvl2pPr>
            <a:lvl3pPr marL="914172" indent="0">
              <a:buNone/>
              <a:defRPr sz="1800" b="1"/>
            </a:lvl3pPr>
            <a:lvl4pPr marL="1371257" indent="0">
              <a:buNone/>
              <a:defRPr sz="1600" b="1"/>
            </a:lvl4pPr>
            <a:lvl5pPr marL="1828343" indent="0">
              <a:buNone/>
              <a:defRPr sz="1600" b="1"/>
            </a:lvl5pPr>
            <a:lvl6pPr marL="2285429" indent="0">
              <a:buNone/>
              <a:defRPr sz="1600" b="1"/>
            </a:lvl6pPr>
            <a:lvl7pPr marL="2742514" indent="0">
              <a:buNone/>
              <a:defRPr sz="1600" b="1"/>
            </a:lvl7pPr>
            <a:lvl8pPr marL="3199600" indent="0">
              <a:buNone/>
              <a:defRPr sz="1600" b="1"/>
            </a:lvl8pPr>
            <a:lvl9pPr marL="365668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1" y="1535115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6" indent="0">
              <a:buNone/>
              <a:defRPr sz="2000" b="1"/>
            </a:lvl2pPr>
            <a:lvl3pPr marL="914172" indent="0">
              <a:buNone/>
              <a:defRPr sz="1800" b="1"/>
            </a:lvl3pPr>
            <a:lvl4pPr marL="1371257" indent="0">
              <a:buNone/>
              <a:defRPr sz="1600" b="1"/>
            </a:lvl4pPr>
            <a:lvl5pPr marL="1828343" indent="0">
              <a:buNone/>
              <a:defRPr sz="1600" b="1"/>
            </a:lvl5pPr>
            <a:lvl6pPr marL="2285429" indent="0">
              <a:buNone/>
              <a:defRPr sz="1600" b="1"/>
            </a:lvl6pPr>
            <a:lvl7pPr marL="2742514" indent="0">
              <a:buNone/>
              <a:defRPr sz="1600" b="1"/>
            </a:lvl7pPr>
            <a:lvl8pPr marL="3199600" indent="0">
              <a:buNone/>
              <a:defRPr sz="1600" b="1"/>
            </a:lvl8pPr>
            <a:lvl9pPr marL="365668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1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B90FF8-53FA-4D3A-A341-2FF2437B6EE0}" type="datetimeFigureOut">
              <a:rPr lang="en-GB" smtClean="0"/>
              <a:pPr/>
              <a:t>17/01/2024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4E3F0358-4BC7-4F3A-B9E9-70C0D7FBB3F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5666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B90FF8-53FA-4D3A-A341-2FF2437B6EE0}" type="datetimeFigureOut">
              <a:rPr lang="en-GB" smtClean="0"/>
              <a:pPr/>
              <a:t>17/01/2024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4E3F0358-4BC7-4F3A-B9E9-70C0D7FBB3F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6815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B90FF8-53FA-4D3A-A341-2FF2437B6EE0}" type="datetimeFigureOut">
              <a:rPr lang="en-GB" smtClean="0"/>
              <a:pPr/>
              <a:t>17/01/2024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4E3F0358-4BC7-4F3A-B9E9-70C0D7FBB3F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628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1" y="274637"/>
            <a:ext cx="971086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B51B595-8CA3-459F-8DED-B7A0485DCDB1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23592" y="6430965"/>
            <a:ext cx="7620000" cy="304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E421BC3-E3BE-41EC-8FB2-45467FD5C034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0525" y="258460"/>
            <a:ext cx="756495" cy="8562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7063710-F04E-4F94-803C-89C006CFBA1B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57655"/>
            <a:ext cx="121920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32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914172" rtl="0" eaLnBrk="1" latinLnBrk="0" hangingPunct="1">
        <a:spcBef>
          <a:spcPct val="0"/>
        </a:spcBef>
        <a:buNone/>
        <a:defRPr sz="2800" b="1" kern="12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815" indent="-342815" algn="l" defTabSz="91417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765" indent="-285679" algn="l" defTabSz="914172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2715" indent="-228543" algn="l" defTabSz="914172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599800" indent="-228543" algn="l" defTabSz="914172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6886" indent="-228543" algn="l" defTabSz="914172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3972" indent="-228543" algn="l" defTabSz="91417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57" indent="-228543" algn="l" defTabSz="91417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43" indent="-228543" algn="l" defTabSz="91417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29" indent="-228543" algn="l" defTabSz="91417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2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7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29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14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0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E74F6-1A09-7829-C2ED-18016EB1E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Caledonia North U16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72C9B-DB90-9513-8FCB-B95F85661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600203"/>
            <a:ext cx="3872947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Clr>
                <a:schemeClr val="bg1"/>
              </a:buClr>
              <a:buNone/>
            </a:pPr>
            <a:r>
              <a:rPr lang="en-GB" dirty="0"/>
              <a:t>Anne Smith</a:t>
            </a:r>
            <a:r>
              <a:rPr lang="en-GB"/>
              <a:t>		Orkney </a:t>
            </a:r>
            <a:r>
              <a:rPr lang="en-GB" dirty="0"/>
              <a:t>RFC</a:t>
            </a:r>
          </a:p>
          <a:p>
            <a:pPr marL="0" indent="0">
              <a:buClr>
                <a:schemeClr val="bg1"/>
              </a:buClr>
              <a:buNone/>
            </a:pPr>
            <a:r>
              <a:rPr lang="en-GB" dirty="0" err="1"/>
              <a:t>Cailynn</a:t>
            </a:r>
            <a:r>
              <a:rPr lang="en-GB" dirty="0"/>
              <a:t> Williamson	Orkney RFC</a:t>
            </a:r>
          </a:p>
          <a:p>
            <a:pPr marL="0" indent="0">
              <a:buClr>
                <a:schemeClr val="bg1"/>
              </a:buClr>
              <a:buNone/>
            </a:pPr>
            <a:r>
              <a:rPr lang="en-GB" dirty="0"/>
              <a:t>Carla Edwards	Caithness RFC</a:t>
            </a:r>
          </a:p>
          <a:p>
            <a:pPr marL="0" indent="0">
              <a:buClr>
                <a:schemeClr val="bg1"/>
              </a:buClr>
              <a:buNone/>
            </a:pPr>
            <a:r>
              <a:rPr lang="en-GB" dirty="0"/>
              <a:t>Charlotte </a:t>
            </a:r>
            <a:r>
              <a:rPr lang="en-GB" dirty="0" err="1"/>
              <a:t>Lackie</a:t>
            </a:r>
            <a:r>
              <a:rPr lang="en-GB" dirty="0"/>
              <a:t>	Highland RFC</a:t>
            </a:r>
          </a:p>
          <a:p>
            <a:pPr marL="0" indent="0">
              <a:buClr>
                <a:schemeClr val="bg1"/>
              </a:buClr>
              <a:buNone/>
            </a:pPr>
            <a:r>
              <a:rPr lang="en-GB" dirty="0"/>
              <a:t>Destiny </a:t>
            </a:r>
            <a:r>
              <a:rPr lang="en-GB" dirty="0" err="1"/>
              <a:t>Zalekesina</a:t>
            </a:r>
            <a:r>
              <a:rPr lang="en-GB" dirty="0"/>
              <a:t>	Shetland RFC</a:t>
            </a:r>
          </a:p>
          <a:p>
            <a:pPr marL="0" indent="0">
              <a:buClr>
                <a:schemeClr val="bg1"/>
              </a:buClr>
              <a:buNone/>
            </a:pPr>
            <a:r>
              <a:rPr lang="en-GB" dirty="0"/>
              <a:t>Ella Weir		Ellon RFC</a:t>
            </a:r>
          </a:p>
          <a:p>
            <a:pPr marL="0" indent="0">
              <a:buClr>
                <a:schemeClr val="bg1"/>
              </a:buClr>
              <a:buNone/>
            </a:pPr>
            <a:r>
              <a:rPr lang="en-GB" dirty="0" err="1"/>
              <a:t>Enija</a:t>
            </a:r>
            <a:r>
              <a:rPr lang="en-GB" dirty="0"/>
              <a:t> </a:t>
            </a:r>
            <a:r>
              <a:rPr lang="en-GB" dirty="0" err="1"/>
              <a:t>Turlaja</a:t>
            </a:r>
            <a:r>
              <a:rPr lang="en-GB" dirty="0"/>
              <a:t>		Ellon RFC</a:t>
            </a:r>
          </a:p>
          <a:p>
            <a:pPr marL="0" indent="0">
              <a:buClr>
                <a:schemeClr val="bg1"/>
              </a:buClr>
              <a:buNone/>
            </a:pPr>
            <a:r>
              <a:rPr lang="en-GB" dirty="0"/>
              <a:t>Iona Gill		Caithness RFC</a:t>
            </a:r>
          </a:p>
          <a:p>
            <a:pPr marL="0" indent="0">
              <a:buClr>
                <a:schemeClr val="bg1"/>
              </a:buClr>
              <a:buNone/>
            </a:pPr>
            <a:r>
              <a:rPr lang="en-GB" dirty="0"/>
              <a:t>Iona Macleod	Garioch RFC</a:t>
            </a:r>
          </a:p>
          <a:p>
            <a:pPr marL="0" indent="0">
              <a:buClr>
                <a:schemeClr val="bg1"/>
              </a:buClr>
              <a:buNone/>
            </a:pPr>
            <a:r>
              <a:rPr lang="en-GB" dirty="0"/>
              <a:t>Isabella Marais	Highland RFC</a:t>
            </a:r>
          </a:p>
          <a:p>
            <a:pPr marL="0" indent="0">
              <a:buClr>
                <a:schemeClr val="bg1"/>
              </a:buClr>
              <a:buNone/>
            </a:pPr>
            <a:r>
              <a:rPr lang="en-GB" dirty="0"/>
              <a:t>Katie Cameron	Highland RFC</a:t>
            </a:r>
          </a:p>
          <a:p>
            <a:pPr marL="0" indent="0">
              <a:buClr>
                <a:schemeClr val="bg1"/>
              </a:buClr>
              <a:buNone/>
            </a:pPr>
            <a:r>
              <a:rPr lang="en-GB" dirty="0"/>
              <a:t>Layla Mitchell *	Ellon RFC</a:t>
            </a:r>
          </a:p>
          <a:p>
            <a:pPr marL="0" indent="0">
              <a:buClr>
                <a:schemeClr val="bg1"/>
              </a:buClr>
              <a:buNone/>
            </a:pPr>
            <a:r>
              <a:rPr lang="en-GB" dirty="0"/>
              <a:t>Lindsay Ferguson	Highland RFC</a:t>
            </a:r>
          </a:p>
          <a:p>
            <a:pPr marL="0" indent="0">
              <a:buClr>
                <a:schemeClr val="bg1"/>
              </a:buClr>
              <a:buNone/>
            </a:pPr>
            <a:r>
              <a:rPr lang="en-GB" dirty="0" err="1"/>
              <a:t>Luize</a:t>
            </a:r>
            <a:r>
              <a:rPr lang="en-GB" dirty="0"/>
              <a:t> Plume		Lochaber RFC</a:t>
            </a:r>
          </a:p>
          <a:p>
            <a:pPr marL="0" indent="0">
              <a:buClr>
                <a:schemeClr val="bg1"/>
              </a:buClr>
              <a:buNone/>
            </a:pPr>
            <a:r>
              <a:rPr lang="en-GB" dirty="0"/>
              <a:t>Melody </a:t>
            </a:r>
            <a:r>
              <a:rPr lang="en-GB" dirty="0" err="1"/>
              <a:t>Tobing</a:t>
            </a:r>
            <a:r>
              <a:rPr lang="en-GB" dirty="0"/>
              <a:t>	Garioch RFC</a:t>
            </a:r>
          </a:p>
          <a:p>
            <a:pPr marL="0" indent="0">
              <a:buClr>
                <a:schemeClr val="bg1"/>
              </a:buClr>
              <a:buNone/>
            </a:pPr>
            <a:r>
              <a:rPr lang="en-GB" dirty="0"/>
              <a:t>Piper Burrows *	Ellon RFC</a:t>
            </a:r>
          </a:p>
          <a:p>
            <a:pPr marL="0" indent="0">
              <a:buClr>
                <a:schemeClr val="bg1"/>
              </a:buClr>
              <a:buNone/>
            </a:pPr>
            <a:r>
              <a:rPr lang="en-GB" dirty="0"/>
              <a:t>Saba Alexander *	Garioch RFC</a:t>
            </a:r>
          </a:p>
          <a:p>
            <a:pPr marL="0" indent="0">
              <a:buClr>
                <a:schemeClr val="bg1"/>
              </a:buClr>
              <a:buNone/>
            </a:pPr>
            <a:r>
              <a:rPr lang="en-GB" dirty="0"/>
              <a:t>Sarah Manson	Caithness RFC</a:t>
            </a:r>
          </a:p>
          <a:p>
            <a:pPr marL="0" indent="0">
              <a:buClr>
                <a:schemeClr val="bg1"/>
              </a:buClr>
              <a:buNone/>
            </a:pPr>
            <a:r>
              <a:rPr lang="en-GB" dirty="0"/>
              <a:t>Sophie Miller		Caithness RFC</a:t>
            </a:r>
          </a:p>
          <a:p>
            <a:pPr marL="0" indent="0">
              <a:buClr>
                <a:schemeClr val="bg1"/>
              </a:buClr>
              <a:buNone/>
            </a:pPr>
            <a:r>
              <a:rPr lang="en-GB" dirty="0"/>
              <a:t>Lilly-Anne Dunn	Moray RFC</a:t>
            </a:r>
            <a:br>
              <a:rPr lang="en-GB" dirty="0"/>
            </a:br>
            <a:br>
              <a:rPr lang="en-GB" dirty="0"/>
            </a:br>
            <a:r>
              <a:rPr lang="en-GB" dirty="0"/>
              <a:t>* Regional Training Centre supported player</a:t>
            </a:r>
          </a:p>
          <a:p>
            <a:pPr marL="0" indent="0">
              <a:buClr>
                <a:schemeClr val="bg1"/>
              </a:buCl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704866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Caledonia North U16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Caledonia North U16</dc:title>
  <dc:creator>Caitlin Gould</dc:creator>
  <cp:lastModifiedBy>Caitlin Gould</cp:lastModifiedBy>
  <cp:revision>2</cp:revision>
  <dcterms:created xsi:type="dcterms:W3CDTF">2024-01-17T13:21:48Z</dcterms:created>
  <dcterms:modified xsi:type="dcterms:W3CDTF">2024-01-17T14:21:17Z</dcterms:modified>
</cp:coreProperties>
</file>