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10287000" cy="12858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30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hild with a flag painted on her face&#10;&#10;AI-generated content may be incorrect.">
            <a:extLst>
              <a:ext uri="{FF2B5EF4-FFF2-40B4-BE49-F238E27FC236}">
                <a16:creationId xmlns:a16="http://schemas.microsoft.com/office/drawing/2014/main" id="{F4556169-0623-1ED9-BC99-C1C2CC50FD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09" b="19360"/>
          <a:stretch>
            <a:fillRect/>
          </a:stretch>
        </p:blipFill>
        <p:spPr>
          <a:xfrm>
            <a:off x="1" y="-23988"/>
            <a:ext cx="10287000" cy="6453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7071D0-D038-9E35-33AD-867B5323E744}"/>
              </a:ext>
            </a:extLst>
          </p:cNvPr>
          <p:cNvSpPr/>
          <p:nvPr userDrawn="1"/>
        </p:nvSpPr>
        <p:spPr>
          <a:xfrm>
            <a:off x="5691351" y="3862551"/>
            <a:ext cx="2948152" cy="1671144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Replace image on Master Slide </a:t>
            </a:r>
          </a:p>
        </p:txBody>
      </p:sp>
    </p:spTree>
    <p:extLst>
      <p:ext uri="{BB962C8B-B14F-4D97-AF65-F5344CB8AC3E}">
        <p14:creationId xmlns:p14="http://schemas.microsoft.com/office/powerpoint/2010/main" val="918487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255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ign with white text&#10;&#10;AI-generated content may be incorrect.">
            <a:extLst>
              <a:ext uri="{FF2B5EF4-FFF2-40B4-BE49-F238E27FC236}">
                <a16:creationId xmlns:a16="http://schemas.microsoft.com/office/drawing/2014/main" id="{C1313EB9-4998-2CE8-F812-65EBF3C358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285875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72F0B09-00DB-50D8-1EBB-F76D51D79E42}"/>
              </a:ext>
            </a:extLst>
          </p:cNvPr>
          <p:cNvSpPr/>
          <p:nvPr/>
        </p:nvSpPr>
        <p:spPr>
          <a:xfrm>
            <a:off x="5499594" y="6314537"/>
            <a:ext cx="952965" cy="867208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Delete and add  Club Logo</a:t>
            </a:r>
            <a:endParaRPr lang="en-GB" sz="1400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202BC2F-A78A-44F4-05FC-54D32D449BA2}"/>
              </a:ext>
            </a:extLst>
          </p:cNvPr>
          <p:cNvSpPr/>
          <p:nvPr/>
        </p:nvSpPr>
        <p:spPr>
          <a:xfrm>
            <a:off x="118534" y="103500"/>
            <a:ext cx="10061656" cy="12627762"/>
          </a:xfrm>
          <a:prstGeom prst="rect">
            <a:avLst/>
          </a:prstGeom>
          <a:noFill/>
          <a:ln w="254000">
            <a:solidFill>
              <a:srgbClr val="FF00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2235F0-C547-0447-DD25-DF17F24EE061}"/>
              </a:ext>
            </a:extLst>
          </p:cNvPr>
          <p:cNvSpPr/>
          <p:nvPr/>
        </p:nvSpPr>
        <p:spPr>
          <a:xfrm>
            <a:off x="-1316950" y="3397043"/>
            <a:ext cx="1012962" cy="660815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Change pink border to Club colour</a:t>
            </a:r>
          </a:p>
        </p:txBody>
      </p:sp>
    </p:spTree>
    <p:extLst>
      <p:ext uri="{BB962C8B-B14F-4D97-AF65-F5344CB8AC3E}">
        <p14:creationId xmlns:p14="http://schemas.microsoft.com/office/powerpoint/2010/main" val="2991137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A0CE7F-5E5D-2E12-13EC-CAEF1999A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rectangular sign with white text&#10;&#10;AI-generated content may be incorrect.">
            <a:extLst>
              <a:ext uri="{FF2B5EF4-FFF2-40B4-BE49-F238E27FC236}">
                <a16:creationId xmlns:a16="http://schemas.microsoft.com/office/drawing/2014/main" id="{08304DBE-C99A-9184-F658-19DCD03931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87000" cy="1285875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0901007-03DA-71D2-499B-E9C2349C7020}"/>
              </a:ext>
            </a:extLst>
          </p:cNvPr>
          <p:cNvSpPr/>
          <p:nvPr/>
        </p:nvSpPr>
        <p:spPr>
          <a:xfrm>
            <a:off x="118534" y="103500"/>
            <a:ext cx="10061656" cy="12627762"/>
          </a:xfrm>
          <a:prstGeom prst="rect">
            <a:avLst/>
          </a:prstGeom>
          <a:noFill/>
          <a:ln w="254000">
            <a:solidFill>
              <a:srgbClr val="FF008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6A6347B-8B15-95EF-260A-4D1940A620ED}"/>
              </a:ext>
            </a:extLst>
          </p:cNvPr>
          <p:cNvSpPr/>
          <p:nvPr/>
        </p:nvSpPr>
        <p:spPr>
          <a:xfrm>
            <a:off x="8877092" y="455603"/>
            <a:ext cx="952965" cy="867208"/>
          </a:xfrm>
          <a:prstGeom prst="rect">
            <a:avLst/>
          </a:prstGeom>
          <a:solidFill>
            <a:srgbClr val="FF008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Delete and add  Club Logo</a:t>
            </a:r>
            <a:endParaRPr lang="en-GB" sz="14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8EDC0F2-28CB-676B-1EDF-904ACB9ABB32}"/>
              </a:ext>
            </a:extLst>
          </p:cNvPr>
          <p:cNvSpPr/>
          <p:nvPr/>
        </p:nvSpPr>
        <p:spPr>
          <a:xfrm>
            <a:off x="-1316950" y="3397043"/>
            <a:ext cx="1012962" cy="660815"/>
          </a:xfrm>
          <a:prstGeom prst="rect">
            <a:avLst/>
          </a:prstGeom>
          <a:solidFill>
            <a:srgbClr val="FF00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/>
              <a:t>Change pink border to Club colour</a:t>
            </a:r>
          </a:p>
        </p:txBody>
      </p:sp>
    </p:spTree>
    <p:extLst>
      <p:ext uri="{BB962C8B-B14F-4D97-AF65-F5344CB8AC3E}">
        <p14:creationId xmlns:p14="http://schemas.microsoft.com/office/powerpoint/2010/main" val="291317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22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Rory MacColl</dc:creator>
  <cp:lastModifiedBy>Rory MacColl</cp:lastModifiedBy>
  <cp:revision>9</cp:revision>
  <dcterms:created xsi:type="dcterms:W3CDTF">2025-08-07T15:20:16Z</dcterms:created>
  <dcterms:modified xsi:type="dcterms:W3CDTF">2025-08-11T09:45:15Z</dcterms:modified>
</cp:coreProperties>
</file>