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43" y="7099985"/>
            <a:ext cx="6826989" cy="3284985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21409216">
            <a:off x="366343" y="1245149"/>
            <a:ext cx="3304519" cy="23924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D66EDAF-4C32-03F3-9777-1D14A9BE2A3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11497" y="3311750"/>
            <a:ext cx="3304519" cy="23924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3A5A0F9-CBF7-A788-B9F4-167381966E61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423718" y="2136218"/>
            <a:ext cx="3304519" cy="23924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B71BFAB-A2C6-1639-92AD-875A42BF61C4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 rot="156637">
            <a:off x="3839177" y="4104351"/>
            <a:ext cx="3304519" cy="23924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2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6" cy="75981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90"/>
            </a:lvl1pPr>
            <a:lvl2pPr marL="370092" indent="0">
              <a:buNone/>
              <a:defRPr sz="2267"/>
            </a:lvl2pPr>
            <a:lvl3pPr marL="740184" indent="0">
              <a:buNone/>
              <a:defRPr sz="1943"/>
            </a:lvl3pPr>
            <a:lvl4pPr marL="1110276" indent="0">
              <a:buNone/>
              <a:defRPr sz="1619"/>
            </a:lvl4pPr>
            <a:lvl5pPr marL="1480368" indent="0">
              <a:buNone/>
              <a:defRPr sz="1619"/>
            </a:lvl5pPr>
            <a:lvl6pPr marL="1850460" indent="0">
              <a:buNone/>
              <a:defRPr sz="1619"/>
            </a:lvl6pPr>
            <a:lvl7pPr marL="2220552" indent="0">
              <a:buNone/>
              <a:defRPr sz="1619"/>
            </a:lvl7pPr>
            <a:lvl8pPr marL="2590644" indent="0">
              <a:buNone/>
              <a:defRPr sz="1619"/>
            </a:lvl8pPr>
            <a:lvl9pPr marL="2960736" indent="0">
              <a:buNone/>
              <a:defRPr sz="161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9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7B7F309-C0AC-50B4-B5DE-63AF553BC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F42EA-A807-70CC-DCD8-3BD748124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96DB0D-DAB0-86D6-4D64-060901C9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GB" dirty="0"/>
          </a:p>
        </p:txBody>
      </p:sp>
      <p:pic>
        <p:nvPicPr>
          <p:cNvPr id="3" name="Picture Placeholder 2" descr="A child with a flag painted on her face&#10;&#10;AI-generated content may be incorrect.">
            <a:extLst>
              <a:ext uri="{FF2B5EF4-FFF2-40B4-BE49-F238E27FC236}">
                <a16:creationId xmlns:a16="http://schemas.microsoft.com/office/drawing/2014/main" id="{39496937-E4B7-ADAA-223B-7983DD58D4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F395A5-673D-AC9B-625E-E525C50C5632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9C3811E-740F-A755-80E7-55DD809A9E8A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A group of women standing together on a field&#10;&#10;AI-generated content may be incorrect.">
            <a:extLst>
              <a:ext uri="{FF2B5EF4-FFF2-40B4-BE49-F238E27FC236}">
                <a16:creationId xmlns:a16="http://schemas.microsoft.com/office/drawing/2014/main" id="{C8229A0F-6A49-75F3-7CEA-02472BBE2D1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5296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3400F4-1D83-8DF1-9252-928F198AE096}"/>
              </a:ext>
            </a:extLst>
          </p:cNvPr>
          <p:cNvSpPr/>
          <p:nvPr/>
        </p:nvSpPr>
        <p:spPr>
          <a:xfrm>
            <a:off x="3887372" y="295788"/>
            <a:ext cx="1012962" cy="660815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Delete and add Club</a:t>
            </a:r>
          </a:p>
          <a:p>
            <a:pPr algn="ctr"/>
            <a:r>
              <a:rPr lang="en-GB" sz="1100" b="1" dirty="0"/>
              <a:t>Logo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FD05E-8FFA-7249-72C5-F91498AD8A00}"/>
              </a:ext>
            </a:extLst>
          </p:cNvPr>
          <p:cNvSpPr/>
          <p:nvPr/>
        </p:nvSpPr>
        <p:spPr>
          <a:xfrm>
            <a:off x="53837" y="63487"/>
            <a:ext cx="7452000" cy="10567407"/>
          </a:xfrm>
          <a:prstGeom prst="rect">
            <a:avLst/>
          </a:prstGeom>
          <a:noFill/>
          <a:ln w="127000">
            <a:solidFill>
              <a:srgbClr val="FF00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E3D3035-3FF4-2889-6140-EC7028C5D5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08" y="2550756"/>
            <a:ext cx="3214459" cy="25657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FDA1E0-C18D-77F7-4550-0FB81367FD61}"/>
              </a:ext>
            </a:extLst>
          </p:cNvPr>
          <p:cNvSpPr/>
          <p:nvPr/>
        </p:nvSpPr>
        <p:spPr>
          <a:xfrm>
            <a:off x="-1316950" y="3397043"/>
            <a:ext cx="1012962" cy="660815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Change pink border to Club colour</a:t>
            </a:r>
          </a:p>
        </p:txBody>
      </p:sp>
    </p:spTree>
    <p:extLst>
      <p:ext uri="{BB962C8B-B14F-4D97-AF65-F5344CB8AC3E}">
        <p14:creationId xmlns:p14="http://schemas.microsoft.com/office/powerpoint/2010/main" val="380131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MacColl</dc:creator>
  <cp:lastModifiedBy>Rory MacColl</cp:lastModifiedBy>
  <cp:revision>6</cp:revision>
  <dcterms:created xsi:type="dcterms:W3CDTF">2025-08-07T15:23:13Z</dcterms:created>
  <dcterms:modified xsi:type="dcterms:W3CDTF">2025-08-11T09:44:46Z</dcterms:modified>
</cp:coreProperties>
</file>