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143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A child with a flag painted on her face&#10;&#10;AI-generated content may be incorrect.">
            <a:extLst>
              <a:ext uri="{FF2B5EF4-FFF2-40B4-BE49-F238E27FC236}">
                <a16:creationId xmlns:a16="http://schemas.microsoft.com/office/drawing/2014/main" id="{51740192-F5EE-FA1A-D063-1DDA7D540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30789"/>
          <a:stretch>
            <a:fillRect/>
          </a:stretch>
        </p:blipFill>
        <p:spPr>
          <a:xfrm>
            <a:off x="5886293" y="0"/>
            <a:ext cx="5541263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94F97-513D-A2E8-FDDB-B270EB0F7DD1}"/>
              </a:ext>
            </a:extLst>
          </p:cNvPr>
          <p:cNvSpPr/>
          <p:nvPr userDrawn="1"/>
        </p:nvSpPr>
        <p:spPr>
          <a:xfrm>
            <a:off x="7461630" y="3577258"/>
            <a:ext cx="2948152" cy="1671144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Replace image on Master Slide </a:t>
            </a:r>
          </a:p>
        </p:txBody>
      </p:sp>
    </p:spTree>
    <p:extLst>
      <p:ext uri="{BB962C8B-B14F-4D97-AF65-F5344CB8AC3E}">
        <p14:creationId xmlns:p14="http://schemas.microsoft.com/office/powerpoint/2010/main" val="26617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1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2CFEA-D4FB-27AE-D178-92998BBA1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over with white text&#10;&#10;AI-generated content may be incorrect.">
            <a:extLst>
              <a:ext uri="{FF2B5EF4-FFF2-40B4-BE49-F238E27FC236}">
                <a16:creationId xmlns:a16="http://schemas.microsoft.com/office/drawing/2014/main" id="{5F597F12-536C-BD10-B63C-9A0F6F9712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571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35C3B9-D030-64AC-B110-868A20C4D302}"/>
              </a:ext>
            </a:extLst>
          </p:cNvPr>
          <p:cNvSpPr/>
          <p:nvPr/>
        </p:nvSpPr>
        <p:spPr>
          <a:xfrm>
            <a:off x="86264" y="86263"/>
            <a:ext cx="11248845" cy="5546785"/>
          </a:xfrm>
          <a:prstGeom prst="rect">
            <a:avLst/>
          </a:prstGeom>
          <a:noFill/>
          <a:ln w="190500">
            <a:solidFill>
              <a:srgbClr val="FF00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0F128-7D6A-FF0F-FFED-048CA4D81DA3}"/>
              </a:ext>
            </a:extLst>
          </p:cNvPr>
          <p:cNvSpPr/>
          <p:nvPr/>
        </p:nvSpPr>
        <p:spPr>
          <a:xfrm>
            <a:off x="3127717" y="350050"/>
            <a:ext cx="1012962" cy="702373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Delete and add Club</a:t>
            </a:r>
          </a:p>
          <a:p>
            <a:pPr algn="ctr"/>
            <a:r>
              <a:rPr lang="en-GB" sz="1100" b="1" dirty="0"/>
              <a:t>Logo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78BB10-629E-0754-787D-E9DD48E116B8}"/>
              </a:ext>
            </a:extLst>
          </p:cNvPr>
          <p:cNvSpPr/>
          <p:nvPr/>
        </p:nvSpPr>
        <p:spPr>
          <a:xfrm>
            <a:off x="-1316950" y="3397043"/>
            <a:ext cx="1012962" cy="660815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Change pink border to Club colour</a:t>
            </a:r>
          </a:p>
        </p:txBody>
      </p:sp>
    </p:spTree>
    <p:extLst>
      <p:ext uri="{BB962C8B-B14F-4D97-AF65-F5344CB8AC3E}">
        <p14:creationId xmlns:p14="http://schemas.microsoft.com/office/powerpoint/2010/main" val="332992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MacColl</dc:creator>
  <cp:lastModifiedBy>Rory MacColl</cp:lastModifiedBy>
  <cp:revision>9</cp:revision>
  <dcterms:created xsi:type="dcterms:W3CDTF">2025-08-07T15:21:51Z</dcterms:created>
  <dcterms:modified xsi:type="dcterms:W3CDTF">2025-08-11T09:44:56Z</dcterms:modified>
</cp:coreProperties>
</file>